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8" r:id="rId4"/>
    <p:sldId id="291" r:id="rId5"/>
    <p:sldId id="289" r:id="rId6"/>
    <p:sldId id="292" r:id="rId7"/>
    <p:sldId id="293" r:id="rId8"/>
    <p:sldId id="294" r:id="rId9"/>
    <p:sldId id="264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79C-4A9C-419E-A3D0-B8E9A1A69CC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44F79C-4A9C-419E-A3D0-B8E9A1A69CC2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3A0D26-F80E-4ACF-B68F-F1B4AB8CC67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352928" cy="1728192"/>
          </a:xfrm>
        </p:spPr>
        <p:txBody>
          <a:bodyPr>
            <a:noAutofit/>
          </a:bodyPr>
          <a:lstStyle/>
          <a:p>
            <a:pPr algn="ctr"/>
            <a:r>
              <a:rPr lang="en-US" sz="4500" dirty="0" smtClean="0">
                <a:ln>
                  <a:solidFill>
                    <a:srgbClr val="66FF33"/>
                  </a:solidFill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KECEPATAN </a:t>
            </a:r>
            <a:r>
              <a:rPr lang="en-US" sz="4500" dirty="0" smtClean="0">
                <a:ln>
                  <a:solidFill>
                    <a:srgbClr val="66FF33"/>
                  </a:solidFill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RELATIF MEKANISME EMPAT BATANG PENGHUBUNG</a:t>
            </a:r>
            <a:endParaRPr lang="en-US" sz="4500" dirty="0">
              <a:ln>
                <a:solidFill>
                  <a:srgbClr val="66FF33"/>
                </a:solidFill>
              </a:ln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744" y="3440970"/>
            <a:ext cx="7854696" cy="1500198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OLEH :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M. YUSUF RAHMANSYAH SIAHAAN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51520" y="1052736"/>
            <a:ext cx="8712968" cy="5400600"/>
          </a:xfrm>
          <a:prstGeom prst="rect">
            <a:avLst/>
          </a:prstGeom>
          <a:noFill/>
        </p:spPr>
        <p:txBody>
          <a:bodyPr vert="horz" lIns="0" rIns="18288">
            <a:normAutofit/>
          </a:bodyPr>
          <a:lstStyle/>
          <a:p>
            <a:pPr marR="45720" lvl="0" indent="714375" algn="just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n-US" sz="2600" b="0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27784" y="3228536"/>
            <a:ext cx="3888432" cy="84853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51520" y="1052736"/>
            <a:ext cx="8712968" cy="489654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 indent="714375" algn="just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n-US" sz="2600" b="0" i="0" u="none" strike="noStrike" kern="1200" cap="none" spc="0" normalizeH="0" baseline="0" noProof="0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02" y="1124744"/>
            <a:ext cx="89623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51520" y="1052736"/>
            <a:ext cx="8712968" cy="489654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 indent="714375" algn="just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n-US" sz="2600" b="0" i="0" u="none" strike="noStrike" kern="1200" cap="none" spc="0" normalizeH="0" baseline="0" noProof="0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13" y="1124744"/>
            <a:ext cx="882177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51520" y="1052736"/>
            <a:ext cx="8712968" cy="489654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 indent="714375" algn="just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n-US" sz="2600" b="0" i="0" u="none" strike="noStrike" kern="1200" cap="none" spc="0" normalizeH="0" baseline="0" noProof="0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712968" cy="2448272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n>
                  <a:solidFill>
                    <a:srgbClr val="66FF33"/>
                  </a:solidFill>
                </a:ln>
                <a:solidFill>
                  <a:srgbClr val="66FF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en-US" sz="2800" dirty="0">
              <a:ln>
                <a:solidFill>
                  <a:srgbClr val="66FF33"/>
                </a:solidFill>
              </a:ln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96" y="548680"/>
            <a:ext cx="897874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13" y="3501008"/>
            <a:ext cx="904279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51520" y="1052736"/>
            <a:ext cx="8712968" cy="489654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 indent="714375" algn="just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n-US" sz="2600" b="0" i="0" u="none" strike="noStrike" kern="1200" cap="none" spc="0" normalizeH="0" baseline="0" noProof="0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55776" y="3404592"/>
            <a:ext cx="583232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42" y="47624"/>
            <a:ext cx="2663949" cy="364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12976"/>
            <a:ext cx="7162975" cy="338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51520" y="1052736"/>
            <a:ext cx="8712968" cy="489654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 indent="714375" algn="just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n-US" sz="2600" b="0" i="0" u="none" strike="noStrike" kern="1200" cap="none" spc="0" normalizeH="0" baseline="0" noProof="0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52" y="476672"/>
            <a:ext cx="89554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51520" y="1052736"/>
            <a:ext cx="8712968" cy="489654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 indent="714375" algn="just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n-US" sz="2600" b="0" i="0" u="none" strike="noStrike" kern="1200" cap="none" spc="0" normalizeH="0" baseline="0" noProof="0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182" y="980728"/>
            <a:ext cx="8464583" cy="399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51520" y="1052736"/>
            <a:ext cx="8712968" cy="489654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 indent="714375" algn="just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n-US" sz="2600" b="0" i="0" u="none" strike="noStrike" kern="1200" cap="none" spc="0" normalizeH="0" baseline="0" noProof="0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83" y="764704"/>
            <a:ext cx="868983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8662" y="2786058"/>
            <a:ext cx="7429552" cy="142876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1200" cap="none" spc="0" normalizeH="0" baseline="0" noProof="0" dirty="0" smtClean="0">
                <a:ln w="28575">
                  <a:solidFill>
                    <a:srgbClr val="0000FF"/>
                  </a:solidFill>
                </a:ln>
                <a:solidFill>
                  <a:srgbClr val="66FF3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TERIMA KASIH</a:t>
            </a:r>
            <a:endParaRPr kumimoji="0" lang="en-US" sz="8500" b="1" i="0" u="none" strike="noStrike" kern="1200" cap="none" spc="0" normalizeH="0" baseline="0" noProof="0" dirty="0">
              <a:ln w="28575">
                <a:solidFill>
                  <a:srgbClr val="0000FF"/>
                </a:solidFill>
              </a:ln>
              <a:solidFill>
                <a:srgbClr val="66FF33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594</TotalTime>
  <Words>15</Words>
  <Application>Microsoft Office PowerPoint</Application>
  <PresentationFormat>On-screen Show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KECEPATAN RELATIF MEKANISME EMPAT BATANG PENGHUBUNG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KECEPATAN RELATIF</dc:title>
  <dc:creator>User</dc:creator>
  <cp:lastModifiedBy>Asus</cp:lastModifiedBy>
  <cp:revision>66</cp:revision>
  <dcterms:created xsi:type="dcterms:W3CDTF">2018-09-12T02:39:01Z</dcterms:created>
  <dcterms:modified xsi:type="dcterms:W3CDTF">2020-05-28T06:11:08Z</dcterms:modified>
</cp:coreProperties>
</file>