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82" r:id="rId4"/>
    <p:sldId id="283" r:id="rId5"/>
    <p:sldId id="284" r:id="rId6"/>
    <p:sldId id="306" r:id="rId7"/>
    <p:sldId id="307" r:id="rId8"/>
    <p:sldId id="308" r:id="rId9"/>
    <p:sldId id="285" r:id="rId10"/>
    <p:sldId id="286" r:id="rId11"/>
    <p:sldId id="287" r:id="rId12"/>
    <p:sldId id="288" r:id="rId13"/>
    <p:sldId id="289" r:id="rId14"/>
    <p:sldId id="290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79C-4A9C-419E-A3D0-B8E9A1A69CC2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0D26-F80E-4ACF-B68F-F1B4AB8CC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79C-4A9C-419E-A3D0-B8E9A1A69CC2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0D26-F80E-4ACF-B68F-F1B4AB8CC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79C-4A9C-419E-A3D0-B8E9A1A69CC2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0D26-F80E-4ACF-B68F-F1B4AB8CC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79C-4A9C-419E-A3D0-B8E9A1A69CC2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0D26-F80E-4ACF-B68F-F1B4AB8CC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79C-4A9C-419E-A3D0-B8E9A1A69CC2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0D26-F80E-4ACF-B68F-F1B4AB8CC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79C-4A9C-419E-A3D0-B8E9A1A69CC2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0D26-F80E-4ACF-B68F-F1B4AB8CC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79C-4A9C-419E-A3D0-B8E9A1A69CC2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0D26-F80E-4ACF-B68F-F1B4AB8CC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79C-4A9C-419E-A3D0-B8E9A1A69CC2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0D26-F80E-4ACF-B68F-F1B4AB8CC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79C-4A9C-419E-A3D0-B8E9A1A69CC2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0D26-F80E-4ACF-B68F-F1B4AB8CC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79C-4A9C-419E-A3D0-B8E9A1A69CC2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0D26-F80E-4ACF-B68F-F1B4AB8CC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79C-4A9C-419E-A3D0-B8E9A1A69CC2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3A0D26-F80E-4ACF-B68F-F1B4AB8CC6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44F79C-4A9C-419E-A3D0-B8E9A1A69CC2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3A0D26-F80E-4ACF-B68F-F1B4AB8CC67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568952" cy="108354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TEGANGAN GESER PADA BALOK</a:t>
            </a:r>
            <a:endParaRPr lang="en-US" sz="4800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7832" y="3714752"/>
            <a:ext cx="7854696" cy="1357322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 smtClean="0">
                <a:ln w="28575">
                  <a:solidFill>
                    <a:srgbClr val="66FF33"/>
                  </a:solidFill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OLEH : </a:t>
            </a:r>
          </a:p>
          <a:p>
            <a:pPr algn="ctr"/>
            <a:r>
              <a:rPr lang="en-US" sz="3400" b="1" dirty="0" smtClean="0">
                <a:ln w="28575">
                  <a:solidFill>
                    <a:srgbClr val="66FF33"/>
                  </a:solidFill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M. YUSUF RAHMANSYAH SIAHAAN</a:t>
            </a:r>
            <a:endParaRPr lang="en-US" sz="3400" b="1" dirty="0">
              <a:ln w="28575">
                <a:solidFill>
                  <a:srgbClr val="66FF33"/>
                </a:solidFill>
              </a:ln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02" y="244222"/>
            <a:ext cx="8244454" cy="616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277" y="908720"/>
            <a:ext cx="861944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771800" y="2564904"/>
            <a:ext cx="4032448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" y="332656"/>
            <a:ext cx="851535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771800" y="2564904"/>
            <a:ext cx="4032448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5" y="836712"/>
            <a:ext cx="880555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771800" y="2060848"/>
            <a:ext cx="4032448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263" y="233363"/>
            <a:ext cx="6467475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2643182"/>
            <a:ext cx="7072362" cy="1285884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ln w="38100">
                  <a:solidFill>
                    <a:srgbClr val="66FF33"/>
                  </a:solidFill>
                </a:ln>
                <a:solidFill>
                  <a:srgbClr val="66FF33"/>
                </a:solidFill>
              </a:rPr>
              <a:t>Terima</a:t>
            </a:r>
            <a:r>
              <a:rPr lang="en-US" sz="6000" dirty="0" smtClean="0">
                <a:ln w="38100">
                  <a:solidFill>
                    <a:srgbClr val="66FF33"/>
                  </a:solidFill>
                </a:ln>
                <a:solidFill>
                  <a:srgbClr val="66FF33"/>
                </a:solidFill>
              </a:rPr>
              <a:t> </a:t>
            </a:r>
            <a:r>
              <a:rPr lang="en-US" sz="6000" dirty="0" err="1" smtClean="0">
                <a:ln w="38100">
                  <a:solidFill>
                    <a:srgbClr val="66FF33"/>
                  </a:solidFill>
                </a:ln>
                <a:solidFill>
                  <a:srgbClr val="66FF33"/>
                </a:solidFill>
              </a:rPr>
              <a:t>Kasih</a:t>
            </a:r>
            <a:endParaRPr lang="en-US" sz="6000" dirty="0" smtClean="0">
              <a:ln w="38100">
                <a:solidFill>
                  <a:srgbClr val="66FF33"/>
                </a:solidFill>
              </a:ln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51" y="836712"/>
            <a:ext cx="873529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78794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403" y="764704"/>
            <a:ext cx="8691077" cy="529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635896" y="3717032"/>
            <a:ext cx="3312368" cy="12961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65059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635896" y="3717032"/>
            <a:ext cx="3312368" cy="12961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652227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635896" y="3717032"/>
            <a:ext cx="3312368" cy="12961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36236"/>
            <a:ext cx="8710819" cy="542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635896" y="3717032"/>
            <a:ext cx="3312368" cy="12961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61531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141" y="836712"/>
            <a:ext cx="857571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722</TotalTime>
  <Words>13</Words>
  <Application>Microsoft Office PowerPoint</Application>
  <PresentationFormat>On-screen Show (4:3)</PresentationFormat>
  <Paragraphs>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TEGANGAN GESER PADA BALOK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KECEPATAN RELATIF</dc:title>
  <dc:creator>User</dc:creator>
  <cp:lastModifiedBy>Asus</cp:lastModifiedBy>
  <cp:revision>81</cp:revision>
  <dcterms:created xsi:type="dcterms:W3CDTF">2018-09-12T02:39:01Z</dcterms:created>
  <dcterms:modified xsi:type="dcterms:W3CDTF">2020-06-09T21:09:37Z</dcterms:modified>
</cp:coreProperties>
</file>